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DB5B307-8B8E-4DB9-9786-120C719E34E3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9315DD69-4318-46CE-A250-175683CFE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43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D75C-CF29-4210-BA4C-A398F4751201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9438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988123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381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34133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3037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3B7F-7352-48D2-94E6-0DEE0AFFF591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95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4ACA-F232-4185-B271-977A18E3156F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9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29EE-E787-4DFA-872F-ABBAB110F970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2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E182-1043-48EB-8F98-537670C98161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6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FD48-ED46-444E-B37C-981965F3A69B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0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7A6C-0C73-4371-B504-9970FC0FC6B3}" type="datetime1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8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4EEB-582D-48C2-849D-D2302D64AB65}" type="datetime1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2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4E3CB-F4B8-4134-81D8-D372704D511D}" type="datetime1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33E0-177B-4DDE-8C98-1FB4D8BAFD1F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7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0C80D-CE99-4004-B907-1C2209D43348}" type="datetime1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6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4165D-CF48-4876-9F49-FECD7F0E621D}" type="datetime1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36984A-644B-4025-A0D3-8C3B0250B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7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Department of Health and Human Services Budget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Romaine Gilliland</a:t>
            </a:r>
          </a:p>
          <a:p>
            <a:r>
              <a:rPr lang="en-US" dirty="0"/>
              <a:t>DHHS Director</a:t>
            </a:r>
          </a:p>
          <a:p>
            <a:r>
              <a:rPr lang="en-US" dirty="0"/>
              <a:t>Presentation to the Human Services Network</a:t>
            </a:r>
            <a:br>
              <a:rPr lang="en-US" dirty="0"/>
            </a:br>
            <a:r>
              <a:rPr lang="en-US" dirty="0"/>
              <a:t>Agency Request Budget (A01)</a:t>
            </a:r>
          </a:p>
          <a:p>
            <a:r>
              <a:rPr lang="en-US" dirty="0"/>
              <a:t>October 21,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5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r>
              <a:rPr lang="en-US" sz="3200" dirty="0"/>
              <a:t>DHHS’s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The Department of Health and Human Services (DHHS) promotes the health and well-being of Nevadans through the delivery of essential services to ensure families are strengthened, public health is protected, and individuals achieve their highest level of self-sufficiency. </a:t>
            </a:r>
          </a:p>
          <a:p>
            <a:r>
              <a:rPr lang="en-US" sz="2000" dirty="0"/>
              <a:t>The department consists the following divisions: Aging and Disability Services, Child and Family Services, Health Care Financing and Policy, Public and Behavioral Health, Welfare and Supportive Services, and the Public Defender's Office. </a:t>
            </a:r>
          </a:p>
          <a:p>
            <a:r>
              <a:rPr lang="en-US" sz="2000" dirty="0"/>
              <a:t>Statutory Authority: NRS 232.290-465.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Helping People. It’s who we are and what we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4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2400" dirty="0"/>
              <a:t>General Funds by Division, 2014-15 and 2016-17 Biennia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93381" y="491999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$2,043,980,148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78197" y="491999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$2,517,969,825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3"/>
          <a:stretch/>
        </p:blipFill>
        <p:spPr bwMode="auto">
          <a:xfrm>
            <a:off x="0" y="1399268"/>
            <a:ext cx="4739363" cy="338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6" r="3724"/>
          <a:stretch/>
        </p:blipFill>
        <p:spPr bwMode="auto">
          <a:xfrm>
            <a:off x="4622799" y="1399268"/>
            <a:ext cx="4513944" cy="3383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76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2400" dirty="0"/>
              <a:t>Revenues by Division, 2014-15 and 2016-17 Biennia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984A-644B-4025-A0D3-8C3B0250B5A6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94757" y="480060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$7,413,368,829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9206" y="480060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$10,045,592,989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1" r="2729"/>
          <a:stretch/>
        </p:blipFill>
        <p:spPr bwMode="auto">
          <a:xfrm>
            <a:off x="68942" y="1406434"/>
            <a:ext cx="4499429" cy="338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" r="5560"/>
          <a:stretch/>
        </p:blipFill>
        <p:spPr bwMode="auto">
          <a:xfrm>
            <a:off x="4910891" y="1447800"/>
            <a:ext cx="4252686" cy="3172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13302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1128</TotalTime>
  <Words>161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Wisp</vt:lpstr>
      <vt:lpstr> Department of Health and Human Services Budget Overview</vt:lpstr>
      <vt:lpstr>DHHS’s Mission</vt:lpstr>
      <vt:lpstr>General Funds by Division, 2014-15 and 2016-17 Biennia</vt:lpstr>
      <vt:lpstr>Revenues by Division, 2014-15 and 2016-17 Biennia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Health and Human Services Budget Overview</dc:title>
  <dc:creator>Ellen Crecelius</dc:creator>
  <cp:lastModifiedBy>Robert shrader</cp:lastModifiedBy>
  <cp:revision>70</cp:revision>
  <cp:lastPrinted>2014-10-20T18:28:56Z</cp:lastPrinted>
  <dcterms:created xsi:type="dcterms:W3CDTF">2014-10-16T20:51:43Z</dcterms:created>
  <dcterms:modified xsi:type="dcterms:W3CDTF">2020-12-21T16:03:48Z</dcterms:modified>
</cp:coreProperties>
</file>